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63" r:id="rId9"/>
    <p:sldId id="264" r:id="rId10"/>
    <p:sldId id="265" r:id="rId11"/>
    <p:sldId id="277" r:id="rId12"/>
    <p:sldId id="266" r:id="rId13"/>
    <p:sldId id="267" r:id="rId14"/>
    <p:sldId id="258" r:id="rId15"/>
    <p:sldId id="259" r:id="rId16"/>
    <p:sldId id="273" r:id="rId17"/>
    <p:sldId id="274" r:id="rId18"/>
    <p:sldId id="275" r:id="rId19"/>
    <p:sldId id="276" r:id="rId20"/>
    <p:sldId id="260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75"/>
    <p:restoredTop sz="94703"/>
  </p:normalViewPr>
  <p:slideViewPr>
    <p:cSldViewPr snapToGrid="0">
      <p:cViewPr varScale="1">
        <p:scale>
          <a:sx n="49" d="100"/>
          <a:sy n="49" d="100"/>
        </p:scale>
        <p:origin x="184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 – Quiz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87BF-D95C-7D58-DA79-B142FEAF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FC43-20B4-D4E7-9276-92F98AB5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B6583-6BC4-F134-A1EF-4EBEBB561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704" y="238079"/>
            <a:ext cx="8358591" cy="6381841"/>
          </a:xfrm>
        </p:spPr>
      </p:pic>
    </p:spTree>
    <p:extLst>
      <p:ext uri="{BB962C8B-B14F-4D97-AF65-F5344CB8AC3E}">
        <p14:creationId xmlns:p14="http://schemas.microsoft.com/office/powerpoint/2010/main" val="403379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E394-D457-7F1F-ECBD-278547FB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DE4FED-94B9-2791-295B-A589FDDBA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04" y="240065"/>
            <a:ext cx="8353391" cy="6377870"/>
          </a:xfrm>
        </p:spPr>
      </p:pic>
    </p:spTree>
    <p:extLst>
      <p:ext uri="{BB962C8B-B14F-4D97-AF65-F5344CB8AC3E}">
        <p14:creationId xmlns:p14="http://schemas.microsoft.com/office/powerpoint/2010/main" val="122664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D9D6-9A71-0CDE-A738-EAA11417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7A15-8FCA-1142-5DE9-75BBB8AC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24B12-F459-E095-8553-AB1C2AF1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159" y="172765"/>
            <a:ext cx="8529681" cy="6512469"/>
          </a:xfrm>
        </p:spPr>
      </p:pic>
    </p:spTree>
    <p:extLst>
      <p:ext uri="{BB962C8B-B14F-4D97-AF65-F5344CB8AC3E}">
        <p14:creationId xmlns:p14="http://schemas.microsoft.com/office/powerpoint/2010/main" val="44142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1FDB-E448-CE4B-8B36-7409C053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C2D4-B94B-3D47-8547-57E518F9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365D6-EFD3-49CA-FD0B-130C87FCA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377" y="198891"/>
            <a:ext cx="8461245" cy="6460218"/>
          </a:xfrm>
        </p:spPr>
      </p:pic>
    </p:spTree>
    <p:extLst>
      <p:ext uri="{BB962C8B-B14F-4D97-AF65-F5344CB8AC3E}">
        <p14:creationId xmlns:p14="http://schemas.microsoft.com/office/powerpoint/2010/main" val="241330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7B7D-6F90-B2A1-A15C-47E5358C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3C8CD-5AE4-758F-9BF1-5BB1F6B2B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101" y="144368"/>
            <a:ext cx="8314933" cy="6348507"/>
          </a:xfrm>
        </p:spPr>
      </p:pic>
    </p:spTree>
    <p:extLst>
      <p:ext uri="{BB962C8B-B14F-4D97-AF65-F5344CB8AC3E}">
        <p14:creationId xmlns:p14="http://schemas.microsoft.com/office/powerpoint/2010/main" val="3163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7F84-57A0-1C9E-FB57-5F093437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E616A-05CC-87BF-D5B4-21906C1E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38580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F4BF-846F-784C-D43B-FD685F466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AF9E-8C64-CA4A-CF4D-51228A46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BEDEB-4B39-33CB-EAF5-B16551E6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834" y="303076"/>
            <a:ext cx="8188332" cy="6251847"/>
          </a:xfrm>
        </p:spPr>
      </p:pic>
    </p:spTree>
    <p:extLst>
      <p:ext uri="{BB962C8B-B14F-4D97-AF65-F5344CB8AC3E}">
        <p14:creationId xmlns:p14="http://schemas.microsoft.com/office/powerpoint/2010/main" val="8623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8CF65-B548-BB55-CD34-77D8EE23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5388-E207-6E24-5333-99425C97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DB875-5D70-B684-FE52-C1B12621A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29158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E7413-EA2B-F1D3-749D-D5112B8C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B0B4-C354-05F6-B526-3F2012B4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B27C1-4263-CE2A-C613-98C0CD76A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101" y="365125"/>
            <a:ext cx="8025797" cy="6127750"/>
          </a:xfrm>
        </p:spPr>
      </p:pic>
    </p:spTree>
    <p:extLst>
      <p:ext uri="{BB962C8B-B14F-4D97-AF65-F5344CB8AC3E}">
        <p14:creationId xmlns:p14="http://schemas.microsoft.com/office/powerpoint/2010/main" val="255851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07EF3-AC80-293C-394D-D7988BA7E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CCD0E-589A-0933-6D26-B7FE9B1D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E4EB2-0025-E62C-1A49-DDA52A18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177078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3910-5B6E-DBBA-6057-BBCA63A4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1FE34-8724-8105-25A2-06C1CB491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635" y="197561"/>
            <a:ext cx="8464730" cy="6462878"/>
          </a:xfrm>
        </p:spPr>
      </p:pic>
    </p:spTree>
    <p:extLst>
      <p:ext uri="{BB962C8B-B14F-4D97-AF65-F5344CB8AC3E}">
        <p14:creationId xmlns:p14="http://schemas.microsoft.com/office/powerpoint/2010/main" val="399390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4033-EAEF-22C2-E698-7B5462BB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5B79D-D8B1-67F5-CE9B-FB5AC2C2C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052" y="200170"/>
            <a:ext cx="8457895" cy="6457660"/>
          </a:xfrm>
        </p:spPr>
      </p:pic>
    </p:spTree>
    <p:extLst>
      <p:ext uri="{BB962C8B-B14F-4D97-AF65-F5344CB8AC3E}">
        <p14:creationId xmlns:p14="http://schemas.microsoft.com/office/powerpoint/2010/main" val="307009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E1E2-FE7E-FA28-B543-16E1233D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35EF9-C0D1-6DBA-15A3-EEE8EF257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56188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514D0-E6C9-1929-C0CC-381A9573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EEB0-7096-01E9-C526-B4897F10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6B226-0C4E-4B26-2536-070B2698F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115" y="210144"/>
            <a:ext cx="8431769" cy="6437712"/>
          </a:xfrm>
        </p:spPr>
      </p:pic>
    </p:spTree>
    <p:extLst>
      <p:ext uri="{BB962C8B-B14F-4D97-AF65-F5344CB8AC3E}">
        <p14:creationId xmlns:p14="http://schemas.microsoft.com/office/powerpoint/2010/main" val="258713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A6C3-4FFC-8332-8EC2-466586C87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3BA0-B2DF-B5BF-8582-FC44BB8D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C7AFD-C69F-F5CB-D224-6B5011C4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29293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93392-4112-DE19-174F-8661C0DA3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0DC2-DC35-F6A3-F370-4DAF1C34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B62B6-0ADA-70D1-B49F-8D7A59D52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051" y="171919"/>
            <a:ext cx="8531897" cy="6514161"/>
          </a:xfrm>
        </p:spPr>
      </p:pic>
    </p:spTree>
    <p:extLst>
      <p:ext uri="{BB962C8B-B14F-4D97-AF65-F5344CB8AC3E}">
        <p14:creationId xmlns:p14="http://schemas.microsoft.com/office/powerpoint/2010/main" val="336624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D7C11-3184-806A-D0C5-E24E70232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042-7878-BFAD-0EE8-199B8AB16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0DC9F-04F5-B08D-7386-BBB40839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336643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E44F-A0CC-7B13-5660-6DFD3684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2FF3-C661-9FC3-202E-07C0FED0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91588-2446-9F1A-C7CE-772CFEED6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7" cy="6492875"/>
          </a:xfrm>
        </p:spPr>
      </p:pic>
    </p:spTree>
    <p:extLst>
      <p:ext uri="{BB962C8B-B14F-4D97-AF65-F5344CB8AC3E}">
        <p14:creationId xmlns:p14="http://schemas.microsoft.com/office/powerpoint/2010/main" val="160414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72106-04C2-7CB9-FD33-B2F812A58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5698-9604-E4CA-D1CB-AF6DEB97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B18771-C083-DE47-3A69-B17B1B3E4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556" y="194793"/>
            <a:ext cx="8248888" cy="6298082"/>
          </a:xfrm>
        </p:spPr>
      </p:pic>
    </p:spTree>
    <p:extLst>
      <p:ext uri="{BB962C8B-B14F-4D97-AF65-F5344CB8AC3E}">
        <p14:creationId xmlns:p14="http://schemas.microsoft.com/office/powerpoint/2010/main" val="236927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D9654-E028-3533-548E-633F31FF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30CF-A08D-DD5D-6FFE-2E221F50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4ECF79-4D44-7AD5-0CF7-80728D797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76665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194179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CA – Quiz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2</cp:revision>
  <dcterms:created xsi:type="dcterms:W3CDTF">2024-09-08T13:27:22Z</dcterms:created>
  <dcterms:modified xsi:type="dcterms:W3CDTF">2024-09-08T13:39:31Z</dcterms:modified>
</cp:coreProperties>
</file>